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Slides/notesSlide53.xml" ContentType="application/vnd.openxmlformats-officedocument.presentationml.notesSlide+xml"/>
  <Override PartName="/ppt/slideMasters/slideMaster1.xml" ContentType="application/vnd.openxmlformats-officedocument.presentationml.slideMaster+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15.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16.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38.xml" ContentType="application/vnd.openxmlformats-officedocument.presentationml.notesSlide+xml"/>
  <Override PartName="/ppt/notesSlides/notesSlide6.xml" ContentType="application/vnd.openxmlformats-officedocument.presentationml.notesSlide+xml"/>
  <Override PartName="/ppt/notesSlides/notesSlide49.xml" ContentType="application/vnd.openxmlformats-officedocument.presentationml.notesSlide+xml"/>
  <Override PartName="/ppt/notesSlides/notesSlide47.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45.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8.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39.xml" ContentType="application/vnd.openxmlformats-officedocument.presentationml.notesSlide+xml"/>
  <Override PartName="/ppt/notesSlides/notesSlide3.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65" r:id="rId2"/>
    <p:sldId id="277" r:id="rId3"/>
    <p:sldId id="275" r:id="rId4"/>
    <p:sldId id="278" r:id="rId5"/>
    <p:sldId id="298" r:id="rId6"/>
    <p:sldId id="297" r:id="rId7"/>
    <p:sldId id="296" r:id="rId8"/>
    <p:sldId id="295" r:id="rId9"/>
    <p:sldId id="294" r:id="rId10"/>
    <p:sldId id="293" r:id="rId11"/>
    <p:sldId id="291" r:id="rId12"/>
    <p:sldId id="290" r:id="rId13"/>
    <p:sldId id="289" r:id="rId14"/>
    <p:sldId id="288" r:id="rId15"/>
    <p:sldId id="287" r:id="rId16"/>
    <p:sldId id="286" r:id="rId17"/>
    <p:sldId id="299" r:id="rId18"/>
    <p:sldId id="285" r:id="rId19"/>
    <p:sldId id="284" r:id="rId20"/>
    <p:sldId id="292" r:id="rId21"/>
    <p:sldId id="283" r:id="rId22"/>
    <p:sldId id="282" r:id="rId23"/>
    <p:sldId id="301" r:id="rId24"/>
    <p:sldId id="305" r:id="rId25"/>
    <p:sldId id="304" r:id="rId26"/>
    <p:sldId id="303" r:id="rId27"/>
    <p:sldId id="313" r:id="rId28"/>
    <p:sldId id="312" r:id="rId29"/>
    <p:sldId id="311" r:id="rId30"/>
    <p:sldId id="310" r:id="rId31"/>
    <p:sldId id="309" r:id="rId32"/>
    <p:sldId id="314" r:id="rId33"/>
    <p:sldId id="308" r:id="rId34"/>
    <p:sldId id="307" r:id="rId35"/>
    <p:sldId id="306" r:id="rId36"/>
    <p:sldId id="302" r:id="rId37"/>
    <p:sldId id="317" r:id="rId38"/>
    <p:sldId id="316" r:id="rId39"/>
    <p:sldId id="315" r:id="rId40"/>
    <p:sldId id="320" r:id="rId41"/>
    <p:sldId id="319" r:id="rId42"/>
    <p:sldId id="321" r:id="rId43"/>
    <p:sldId id="318" r:id="rId44"/>
    <p:sldId id="326" r:id="rId45"/>
    <p:sldId id="325" r:id="rId46"/>
    <p:sldId id="324" r:id="rId47"/>
    <p:sldId id="323" r:id="rId48"/>
    <p:sldId id="322" r:id="rId49"/>
    <p:sldId id="332" r:id="rId50"/>
    <p:sldId id="331" r:id="rId51"/>
    <p:sldId id="330" r:id="rId52"/>
    <p:sldId id="329" r:id="rId53"/>
    <p:sldId id="300" r:id="rId5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95" autoAdjust="0"/>
  </p:normalViewPr>
  <p:slideViewPr>
    <p:cSldViewPr>
      <p:cViewPr>
        <p:scale>
          <a:sx n="60" d="100"/>
          <a:sy n="60" d="100"/>
        </p:scale>
        <p:origin x="-16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37A04-DEB3-4C55-BAEA-324F4DC33060}" type="datetimeFigureOut">
              <a:rPr lang="nl-NL" smtClean="0"/>
              <a:pPr/>
              <a:t>10-2-2015</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3D587-00A0-4BF8-8E72-124992F7B496}" type="slidenum">
              <a:rPr lang="nl-NL" smtClean="0"/>
              <a:pPr/>
              <a:t>‹nr.›</a:t>
            </a:fld>
            <a:endParaRPr lang="nl-NL"/>
          </a:p>
        </p:txBody>
      </p:sp>
    </p:spTree>
    <p:extLst>
      <p:ext uri="{BB962C8B-B14F-4D97-AF65-F5344CB8AC3E}">
        <p14:creationId xmlns:p14="http://schemas.microsoft.com/office/powerpoint/2010/main" val="217498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83FC51D0-3AA7-4BB1-A10F-B434DE6CD123}"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28</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30</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31</a:t>
            </a:fld>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32</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33</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34</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35</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36</a:t>
            </a:fld>
            <a:endParaRPr 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37</a:t>
            </a:fld>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38</a:t>
            </a:fld>
            <a:endParaRPr 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39</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a:t>
            </a:fld>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40</a:t>
            </a:fld>
            <a:endParaRPr 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41</a:t>
            </a:fld>
            <a:endParaRPr 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42</a:t>
            </a:fld>
            <a:endParaRPr lang="nl-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43</a:t>
            </a:fld>
            <a:endParaRPr lang="nl-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44</a:t>
            </a:fld>
            <a:endParaRPr lang="nl-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45</a:t>
            </a:fld>
            <a:endParaRPr lang="nl-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46</a:t>
            </a:fld>
            <a:endParaRPr lang="nl-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47</a:t>
            </a:fld>
            <a:endParaRPr 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48</a:t>
            </a:fld>
            <a:endParaRPr lang="nl-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49</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5</a:t>
            </a:fld>
            <a:endParaRPr lang="nl-N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50</a:t>
            </a:fld>
            <a:endParaRPr lang="nl-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51</a:t>
            </a:fld>
            <a:endParaRPr lang="nl-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52</a:t>
            </a:fld>
            <a:endParaRPr lang="nl-N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53</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7C59F7-A3B4-4A1A-AE7A-79F5E855CD47}" type="datetimeFigureOut">
              <a:rPr lang="nl-NL" smtClean="0"/>
              <a:pPr/>
              <a:t>10-2-2015</a:t>
            </a:fld>
            <a:endParaRPr lang="nl-NL"/>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nl-NL"/>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5F1773B-D26D-4D74-8585-91BF55AF6D3D}" type="slidenum">
              <a:rPr lang="nl-NL" smtClean="0"/>
              <a:pPr/>
              <a:t>‹nr.›</a:t>
            </a:fld>
            <a:endParaRPr lang="nl-NL"/>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7C59F7-A3B4-4A1A-AE7A-79F5E855CD47}" type="datetimeFigureOut">
              <a:rPr lang="nl-NL" smtClean="0"/>
              <a:pPr/>
              <a:t>10-2-2015</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95F1773B-D26D-4D74-8585-91BF55AF6D3D}" type="slidenum">
              <a:rPr lang="nl-NL" smtClean="0"/>
              <a:pPr/>
              <a:t>‹nr.›</a:t>
            </a:fld>
            <a:endParaRPr lang="nl-NL"/>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7C59F7-A3B4-4A1A-AE7A-79F5E855CD47}" type="datetimeFigureOut">
              <a:rPr lang="nl-NL" smtClean="0"/>
              <a:pPr/>
              <a:t>10-2-2015</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95F1773B-D26D-4D74-8585-91BF55AF6D3D}" type="slidenum">
              <a:rPr lang="nl-NL" smtClean="0"/>
              <a:pPr/>
              <a:t>‹nr.›</a:t>
            </a:fld>
            <a:endParaRPr lang="nl-NL"/>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7C59F7-A3B4-4A1A-AE7A-79F5E855CD47}" type="datetimeFigureOut">
              <a:rPr lang="nl-NL" smtClean="0"/>
              <a:pPr/>
              <a:t>10-2-2015</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95F1773B-D26D-4D74-8585-91BF55AF6D3D}" type="slidenum">
              <a:rPr lang="nl-NL" smtClean="0"/>
              <a:pPr/>
              <a:t>‹nr.›</a:t>
            </a:fld>
            <a:endParaRPr lang="nl-NL"/>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7C59F7-A3B4-4A1A-AE7A-79F5E855CD47}" type="datetimeFigureOut">
              <a:rPr lang="nl-NL" smtClean="0"/>
              <a:pPr/>
              <a:t>10-2-2015</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95F1773B-D26D-4D74-8585-91BF55AF6D3D}" type="slidenum">
              <a:rPr lang="nl-NL" smtClean="0"/>
              <a:pPr/>
              <a:t>‹nr.›</a:t>
            </a:fld>
            <a:endParaRPr lang="nl-NL"/>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7C59F7-A3B4-4A1A-AE7A-79F5E855CD47}" type="datetimeFigureOut">
              <a:rPr lang="nl-NL" smtClean="0"/>
              <a:pPr/>
              <a:t>10-2-2015</a:t>
            </a:fld>
            <a:endParaRPr lang="nl-NL"/>
          </a:p>
        </p:txBody>
      </p:sp>
      <p:sp>
        <p:nvSpPr>
          <p:cNvPr id="6" name="Footer Placeholder 5"/>
          <p:cNvSpPr>
            <a:spLocks noGrp="1"/>
          </p:cNvSpPr>
          <p:nvPr>
            <p:ph type="ftr" sz="quarter" idx="11"/>
          </p:nvPr>
        </p:nvSpPr>
        <p:spPr/>
        <p:txBody>
          <a:bodyPr/>
          <a:lstStyle>
            <a:extLst/>
          </a:lstStyle>
          <a:p>
            <a:endParaRPr lang="nl-NL"/>
          </a:p>
        </p:txBody>
      </p:sp>
      <p:sp>
        <p:nvSpPr>
          <p:cNvPr id="7" name="Slide Number Placeholder 6"/>
          <p:cNvSpPr>
            <a:spLocks noGrp="1"/>
          </p:cNvSpPr>
          <p:nvPr>
            <p:ph type="sldNum" sz="quarter" idx="12"/>
          </p:nvPr>
        </p:nvSpPr>
        <p:spPr/>
        <p:txBody>
          <a:bodyPr/>
          <a:lstStyle>
            <a:extLst/>
          </a:lstStyle>
          <a:p>
            <a:fld id="{95F1773B-D26D-4D74-8585-91BF55AF6D3D}" type="slidenum">
              <a:rPr lang="nl-NL" smtClean="0"/>
              <a:pPr/>
              <a:t>‹nr.›</a:t>
            </a:fld>
            <a:endParaRPr lang="nl-NL"/>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7C59F7-A3B4-4A1A-AE7A-79F5E855CD47}" type="datetimeFigureOut">
              <a:rPr lang="nl-NL" smtClean="0"/>
              <a:pPr/>
              <a:t>10-2-2015</a:t>
            </a:fld>
            <a:endParaRPr lang="nl-NL"/>
          </a:p>
        </p:txBody>
      </p:sp>
      <p:sp>
        <p:nvSpPr>
          <p:cNvPr id="8" name="Footer Placeholder 7"/>
          <p:cNvSpPr>
            <a:spLocks noGrp="1"/>
          </p:cNvSpPr>
          <p:nvPr>
            <p:ph type="ftr" sz="quarter" idx="11"/>
          </p:nvPr>
        </p:nvSpPr>
        <p:spPr/>
        <p:txBody>
          <a:bodyPr/>
          <a:lstStyle>
            <a:extLst/>
          </a:lstStyle>
          <a:p>
            <a:endParaRPr lang="nl-NL"/>
          </a:p>
        </p:txBody>
      </p:sp>
      <p:sp>
        <p:nvSpPr>
          <p:cNvPr id="9" name="Slide Number Placeholder 8"/>
          <p:cNvSpPr>
            <a:spLocks noGrp="1"/>
          </p:cNvSpPr>
          <p:nvPr>
            <p:ph type="sldNum" sz="quarter" idx="12"/>
          </p:nvPr>
        </p:nvSpPr>
        <p:spPr/>
        <p:txBody>
          <a:bodyPr/>
          <a:lstStyle>
            <a:extLst/>
          </a:lstStyle>
          <a:p>
            <a:fld id="{95F1773B-D26D-4D74-8585-91BF55AF6D3D}"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7C59F7-A3B4-4A1A-AE7A-79F5E855CD47}" type="datetimeFigureOut">
              <a:rPr lang="nl-NL" smtClean="0"/>
              <a:pPr/>
              <a:t>10-2-2015</a:t>
            </a:fld>
            <a:endParaRPr lang="nl-NL"/>
          </a:p>
        </p:txBody>
      </p:sp>
      <p:sp>
        <p:nvSpPr>
          <p:cNvPr id="4" name="Footer Placeholder 3"/>
          <p:cNvSpPr>
            <a:spLocks noGrp="1"/>
          </p:cNvSpPr>
          <p:nvPr>
            <p:ph type="ftr" sz="quarter" idx="11"/>
          </p:nvPr>
        </p:nvSpPr>
        <p:spPr/>
        <p:txBody>
          <a:bodyPr/>
          <a:lstStyle>
            <a:extLst/>
          </a:lstStyle>
          <a:p>
            <a:endParaRPr lang="nl-NL"/>
          </a:p>
        </p:txBody>
      </p:sp>
      <p:sp>
        <p:nvSpPr>
          <p:cNvPr id="5" name="Slide Number Placeholder 4"/>
          <p:cNvSpPr>
            <a:spLocks noGrp="1"/>
          </p:cNvSpPr>
          <p:nvPr>
            <p:ph type="sldNum" sz="quarter" idx="12"/>
          </p:nvPr>
        </p:nvSpPr>
        <p:spPr/>
        <p:txBody>
          <a:bodyPr/>
          <a:lstStyle>
            <a:extLst/>
          </a:lstStyle>
          <a:p>
            <a:fld id="{95F1773B-D26D-4D74-8585-91BF55AF6D3D}" type="slidenum">
              <a:rPr lang="nl-NL" smtClean="0"/>
              <a:pPr/>
              <a:t>‹nr.›</a:t>
            </a:fld>
            <a:endParaRPr lang="nl-NL"/>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7C59F7-A3B4-4A1A-AE7A-79F5E855CD47}" type="datetimeFigureOut">
              <a:rPr lang="nl-NL" smtClean="0"/>
              <a:pPr/>
              <a:t>10-2-2015</a:t>
            </a:fld>
            <a:endParaRPr lang="nl-NL"/>
          </a:p>
        </p:txBody>
      </p:sp>
      <p:sp>
        <p:nvSpPr>
          <p:cNvPr id="3" name="Footer Placeholder 2"/>
          <p:cNvSpPr>
            <a:spLocks noGrp="1"/>
          </p:cNvSpPr>
          <p:nvPr>
            <p:ph type="ftr" sz="quarter" idx="11"/>
          </p:nvPr>
        </p:nvSpPr>
        <p:spPr/>
        <p:txBody>
          <a:bodyPr/>
          <a:lstStyle>
            <a:extLst/>
          </a:lstStyle>
          <a:p>
            <a:endParaRPr lang="nl-NL"/>
          </a:p>
        </p:txBody>
      </p:sp>
      <p:sp>
        <p:nvSpPr>
          <p:cNvPr id="4" name="Slide Number Placeholder 3"/>
          <p:cNvSpPr>
            <a:spLocks noGrp="1"/>
          </p:cNvSpPr>
          <p:nvPr>
            <p:ph type="sldNum" sz="quarter" idx="12"/>
          </p:nvPr>
        </p:nvSpPr>
        <p:spPr/>
        <p:txBody>
          <a:bodyPr/>
          <a:lstStyle>
            <a:extLst/>
          </a:lstStyle>
          <a:p>
            <a:fld id="{95F1773B-D26D-4D74-8585-91BF55AF6D3D}" type="slidenum">
              <a:rPr lang="nl-NL" smtClean="0"/>
              <a:pPr/>
              <a:t>‹nr.›</a:t>
            </a:fld>
            <a:endParaRPr lang="nl-NL"/>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7C59F7-A3B4-4A1A-AE7A-79F5E855CD47}" type="datetimeFigureOut">
              <a:rPr lang="nl-NL" smtClean="0"/>
              <a:pPr/>
              <a:t>10-2-2015</a:t>
            </a:fld>
            <a:endParaRPr lang="nl-NL"/>
          </a:p>
        </p:txBody>
      </p:sp>
      <p:sp>
        <p:nvSpPr>
          <p:cNvPr id="6" name="Footer Placeholder 5"/>
          <p:cNvSpPr>
            <a:spLocks noGrp="1"/>
          </p:cNvSpPr>
          <p:nvPr>
            <p:ph type="ftr" sz="quarter" idx="11"/>
          </p:nvPr>
        </p:nvSpPr>
        <p:spPr/>
        <p:txBody>
          <a:bodyPr/>
          <a:lstStyle>
            <a:extLst/>
          </a:lstStyle>
          <a:p>
            <a:endParaRPr lang="nl-NL"/>
          </a:p>
        </p:txBody>
      </p:sp>
      <p:sp>
        <p:nvSpPr>
          <p:cNvPr id="7" name="Slide Number Placeholder 6"/>
          <p:cNvSpPr>
            <a:spLocks noGrp="1"/>
          </p:cNvSpPr>
          <p:nvPr>
            <p:ph type="sldNum" sz="quarter" idx="12"/>
          </p:nvPr>
        </p:nvSpPr>
        <p:spPr/>
        <p:txBody>
          <a:bodyPr/>
          <a:lstStyle>
            <a:extLst/>
          </a:lstStyle>
          <a:p>
            <a:fld id="{95F1773B-D26D-4D74-8585-91BF55AF6D3D}"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7C59F7-A3B4-4A1A-AE7A-79F5E855CD47}" type="datetimeFigureOut">
              <a:rPr lang="nl-NL" smtClean="0"/>
              <a:pPr/>
              <a:t>10-2-2015</a:t>
            </a:fld>
            <a:endParaRPr lang="nl-NL"/>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NL"/>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5F1773B-D26D-4D74-8585-91BF55AF6D3D}" type="slidenum">
              <a:rPr lang="nl-NL" smtClean="0"/>
              <a:pPr/>
              <a:t>‹nr.›</a:t>
            </a:fld>
            <a:endParaRPr lang="nl-NL"/>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7C59F7-A3B4-4A1A-AE7A-79F5E855CD47}" type="datetimeFigureOut">
              <a:rPr lang="nl-NL" smtClean="0"/>
              <a:pPr/>
              <a:t>10-2-2015</a:t>
            </a:fld>
            <a:endParaRPr lang="nl-NL"/>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NL"/>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F1773B-D26D-4D74-8585-91BF55AF6D3D}"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BUszY3xgRhc&amp;feature=player_embedded"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maken.wikiwijs.nl/bestanden/285329/Nieuwe%20teeltsystemen%20laanbomen%20WUR.pptx"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hyperlink" Target="http://www.radio10.nl/players/radio10.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hyperlink" Target="http://maken.wikiwijs.nl/bestanden/285321/PowerPoint%20Boomteelt%20geschiedenis%20en%20voorlichting.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normAutofit/>
          </a:bodyPr>
          <a:lstStyle/>
          <a:p>
            <a:pPr algn="ctr"/>
            <a:r>
              <a:rPr lang="nl-NL" dirty="0" smtClean="0"/>
              <a:t>Plantenteelt </a:t>
            </a:r>
            <a:r>
              <a:rPr lang="nl-NL" dirty="0" err="1" smtClean="0"/>
              <a:t>vakdag</a:t>
            </a:r>
            <a:endParaRPr lang="nl-NL" dirty="0"/>
          </a:p>
        </p:txBody>
      </p:sp>
      <p:sp>
        <p:nvSpPr>
          <p:cNvPr id="5" name="TextBox 4"/>
          <p:cNvSpPr txBox="1"/>
          <p:nvPr/>
        </p:nvSpPr>
        <p:spPr>
          <a:xfrm>
            <a:off x="7380312" y="6056582"/>
            <a:ext cx="1763688" cy="369332"/>
          </a:xfrm>
          <a:prstGeom prst="rect">
            <a:avLst/>
          </a:prstGeom>
          <a:noFill/>
        </p:spPr>
        <p:txBody>
          <a:bodyPr wrap="square" rtlCol="0">
            <a:spAutoFit/>
          </a:bodyPr>
          <a:lstStyle/>
          <a:p>
            <a:r>
              <a:rPr lang="nl-NL" dirty="0" smtClean="0"/>
              <a:t>R. </a:t>
            </a:r>
            <a:r>
              <a:rPr lang="nl-NL" dirty="0" err="1" smtClean="0"/>
              <a:t>Soesman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912" y="2403184"/>
            <a:ext cx="3686175" cy="205163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518784"/>
            <a:ext cx="8229600" cy="331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189629"/>
            <a:ext cx="8229600" cy="148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757902"/>
            <a:ext cx="3662159" cy="2743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218411"/>
            <a:ext cx="8229600" cy="248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45480" y="2218411"/>
            <a:ext cx="8229600" cy="233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547664" y="5106937"/>
            <a:ext cx="6192688" cy="646331"/>
          </a:xfrm>
          <a:prstGeom prst="rect">
            <a:avLst/>
          </a:prstGeom>
          <a:noFill/>
        </p:spPr>
        <p:txBody>
          <a:bodyPr wrap="square" rtlCol="0">
            <a:spAutoFit/>
          </a:bodyPr>
          <a:lstStyle/>
          <a:p>
            <a:r>
              <a:rPr lang="nl-NL" dirty="0" smtClean="0">
                <a:hlinkClick r:id="rId5"/>
              </a:rPr>
              <a:t>Een nieuwe manier van kweken in de laanbomen teelt </a:t>
            </a:r>
          </a:p>
          <a:p>
            <a:r>
              <a:rPr lang="nl-NL" dirty="0" smtClean="0">
                <a:hlinkClick r:id="rId5"/>
              </a:rPr>
              <a:t>kun je vinden in deze video</a:t>
            </a:r>
            <a:endParaRPr lang="nl-NL" dirty="0"/>
          </a:p>
        </p:txBody>
      </p:sp>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348880"/>
            <a:ext cx="8229600" cy="274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64249" y="3068960"/>
            <a:ext cx="8280920" cy="1200329"/>
          </a:xfrm>
          <a:prstGeom prst="rect">
            <a:avLst/>
          </a:prstGeom>
          <a:solidFill>
            <a:schemeClr val="bg1"/>
          </a:solidFill>
        </p:spPr>
        <p:txBody>
          <a:bodyPr wrap="square" rtlCol="0">
            <a:spAutoFit/>
          </a:bodyPr>
          <a:lstStyle/>
          <a:p>
            <a:r>
              <a:rPr lang="nl-NL" b="1" dirty="0" smtClean="0"/>
              <a:t>In de boomteelt is het erg belangrijk om de emissie en uitspoeling te voorkomen, daarom is er een speciaal project op gestart. De bomen worden niet meer in de grond gekweekt maar op andere manieren………. Benieuwd? </a:t>
            </a:r>
            <a:r>
              <a:rPr lang="nl-NL" b="1" dirty="0" smtClean="0">
                <a:hlinkClick r:id="rId5"/>
              </a:rPr>
              <a:t>Kijk de volgende PowerPoint presentatie!</a:t>
            </a:r>
            <a:endParaRPr lang="nl-NL" b="1" dirty="0"/>
          </a:p>
        </p:txBody>
      </p:sp>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218411"/>
            <a:ext cx="8229600" cy="160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250565"/>
            <a:ext cx="8229600" cy="106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Bos- en haagplantsoen</a:t>
            </a:r>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429000"/>
            <a:ext cx="3914420" cy="2935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27289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2636912"/>
            <a:ext cx="8229600" cy="180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7545" y="4725144"/>
            <a:ext cx="24288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2218411"/>
            <a:ext cx="8229600" cy="94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186884"/>
            <a:ext cx="8748464" cy="364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378491"/>
          </a:xfrm>
        </p:spPr>
        <p:txBody>
          <a:bodyPr>
            <a:normAutofit/>
          </a:bodyPr>
          <a:lstStyle/>
          <a:p>
            <a:pPr marL="109728" indent="0">
              <a:buNone/>
            </a:pPr>
            <a:endParaRPr lang="nl-NL" dirty="0" smtClean="0"/>
          </a:p>
          <a:p>
            <a:pPr marL="109728" indent="0">
              <a:buNone/>
            </a:pPr>
            <a:endParaRPr lang="nl-NL" dirty="0"/>
          </a:p>
          <a:p>
            <a:pPr marL="109728" indent="0">
              <a:buNone/>
            </a:pPr>
            <a:endParaRPr lang="nl-NL" dirty="0" smtClean="0"/>
          </a:p>
          <a:p>
            <a:pPr marL="109728" indent="0">
              <a:buNone/>
            </a:pPr>
            <a:r>
              <a:rPr lang="nl-NL" sz="8800" dirty="0" smtClean="0"/>
              <a:t>      Les 6</a:t>
            </a:r>
          </a:p>
          <a:p>
            <a:pPr marL="109728" indent="0">
              <a:buNone/>
            </a:pPr>
            <a:r>
              <a:rPr lang="nl-NL" sz="8800" dirty="0" smtClean="0"/>
              <a:t> </a:t>
            </a:r>
            <a:r>
              <a:rPr lang="nl-NL" sz="3600" dirty="0" smtClean="0"/>
              <a:t>               Periode 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0743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221601"/>
            <a:ext cx="8229600" cy="357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218411"/>
            <a:ext cx="794265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420888"/>
            <a:ext cx="8229600" cy="300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03146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242338"/>
            <a:ext cx="8229600" cy="300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0532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Sierheesters</a:t>
            </a:r>
            <a:endParaRPr lang="nl-NL" b="1" dirty="0" smtClean="0"/>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284984"/>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28033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8229600" cy="204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0532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107778"/>
            <a:ext cx="8229600" cy="327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0532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8229600" cy="113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060848"/>
            <a:ext cx="8229600" cy="3865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218411"/>
            <a:ext cx="8229600" cy="34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Aftrap: Materialen en middelen inzetten.</a:t>
            </a:r>
          </a:p>
          <a:p>
            <a:pPr marL="109728" indent="0">
              <a:buNone/>
            </a:pPr>
            <a:endParaRPr lang="nl-NL" dirty="0" smtClean="0"/>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915177"/>
            <a:ext cx="4003129" cy="284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88415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060848"/>
            <a:ext cx="8229600" cy="397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71623"/>
            <a:ext cx="8229600" cy="2544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Vruchtbomenteelt</a:t>
            </a:r>
            <a:endParaRPr lang="nl-NL" b="1" dirty="0" smtClean="0"/>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309598"/>
            <a:ext cx="3123432" cy="207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73087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83911"/>
            <a:ext cx="8229600" cy="281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590065"/>
            <a:ext cx="8229600" cy="230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24252"/>
            <a:ext cx="8229600" cy="304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3520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47242"/>
            <a:ext cx="8229600" cy="27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0532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218412"/>
            <a:ext cx="8229600" cy="280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5293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212656"/>
            <a:ext cx="8229600" cy="3062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5293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52525"/>
            <a:ext cx="8229600" cy="278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529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b="1" dirty="0" smtClean="0"/>
              <a:t>Voorkennis: </a:t>
            </a:r>
            <a:r>
              <a:rPr lang="nl-NL" dirty="0" smtClean="0">
                <a:hlinkClick r:id="rId3"/>
              </a:rPr>
              <a:t>Wat hebben we de vorige keer gedaan?</a:t>
            </a:r>
            <a:endParaRPr lang="nl-NL" dirty="0" smtClean="0"/>
          </a:p>
          <a:p>
            <a:pPr marL="109728" indent="0">
              <a:buNone/>
            </a:pPr>
            <a:endParaRPr lang="nl-NL" dirty="0" smtClean="0"/>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996952"/>
            <a:ext cx="5138737" cy="544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01074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217596"/>
            <a:ext cx="8229600" cy="305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65730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218411"/>
            <a:ext cx="8229600" cy="376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65730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Vaste planten</a:t>
            </a:r>
            <a:endParaRPr lang="nl-NL" b="1" dirty="0" smtClean="0"/>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272230"/>
            <a:ext cx="3187055" cy="239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77154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420888"/>
            <a:ext cx="8229600" cy="88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356992"/>
            <a:ext cx="2664296" cy="313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713" y="3466788"/>
            <a:ext cx="2867223" cy="242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65730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2245871"/>
            <a:ext cx="8229600" cy="359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64554" y="2218411"/>
            <a:ext cx="8132306"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56781"/>
            <a:ext cx="8229600" cy="257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49428"/>
            <a:ext cx="8229600" cy="278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184936"/>
            <a:ext cx="8229600" cy="403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8461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183250"/>
            <a:ext cx="8229600" cy="403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489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b="1" dirty="0" smtClean="0"/>
              <a:t>Teelten en culturen</a:t>
            </a:r>
          </a:p>
          <a:p>
            <a:pPr marL="109728" indent="0">
              <a:buNone/>
            </a:pPr>
            <a:endParaRPr lang="nl-NL" b="1" dirty="0"/>
          </a:p>
          <a:p>
            <a:pPr marL="109728" indent="0">
              <a:buNone/>
            </a:pPr>
            <a:r>
              <a:rPr lang="nl-NL" dirty="0" smtClean="0">
                <a:hlinkClick r:id="rId3"/>
              </a:rPr>
              <a:t>PowerPoint scholingsconsulent boomkwekerij</a:t>
            </a:r>
            <a:endParaRPr lang="nl-NL" dirty="0" smtClean="0"/>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334429"/>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pPr marL="109728" indent="0">
              <a:buNone/>
            </a:pPr>
            <a:r>
              <a:rPr lang="nl-NL" dirty="0" smtClean="0"/>
              <a:t>Container of vollegrond</a:t>
            </a:r>
            <a:endParaRPr lang="nl-NL" dirty="0"/>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7" y="2263505"/>
            <a:ext cx="7318999" cy="303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4898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1916832"/>
            <a:ext cx="6181455" cy="268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3892" y="472514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4898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pPr marL="109728" indent="0">
              <a:buNone/>
            </a:pPr>
            <a:r>
              <a:rPr lang="nl-NL" dirty="0" smtClean="0"/>
              <a:t>Inleveren voor de toets:</a:t>
            </a:r>
          </a:p>
          <a:p>
            <a:pPr marL="109728" indent="0">
              <a:buNone/>
            </a:pPr>
            <a:endParaRPr lang="nl-NL" dirty="0"/>
          </a:p>
          <a:p>
            <a:pPr>
              <a:buFont typeface="Arial" charset="0"/>
              <a:buChar char="•"/>
            </a:pPr>
            <a:r>
              <a:rPr lang="nl-NL" dirty="0" smtClean="0"/>
              <a:t>Webquest vermeerderen</a:t>
            </a:r>
          </a:p>
          <a:p>
            <a:pPr>
              <a:buFont typeface="Arial" charset="0"/>
              <a:buChar char="•"/>
            </a:pPr>
            <a:r>
              <a:rPr lang="nl-NL" dirty="0" smtClean="0"/>
              <a:t>Webquest teelten en culturen</a:t>
            </a:r>
          </a:p>
          <a:p>
            <a:pPr>
              <a:buFont typeface="Arial" charset="0"/>
              <a:buChar char="•"/>
            </a:pPr>
            <a:r>
              <a:rPr lang="nl-NL" dirty="0" smtClean="0"/>
              <a:t>4 BPV opdrachten</a:t>
            </a:r>
          </a:p>
          <a:p>
            <a:pPr>
              <a:buFont typeface="Arial" charset="0"/>
              <a:buChar char="•"/>
            </a:pPr>
            <a:r>
              <a:rPr lang="nl-NL" dirty="0" smtClean="0"/>
              <a:t>Praktijkopdracht vermeerderen</a:t>
            </a:r>
          </a:p>
          <a:p>
            <a:pPr>
              <a:buFont typeface="Arial" charset="0"/>
              <a:buChar char="•"/>
            </a:pPr>
            <a:r>
              <a:rPr lang="nl-NL" dirty="0" smtClean="0"/>
              <a:t>Logboek excursie Haarman</a:t>
            </a:r>
          </a:p>
          <a:p>
            <a:pPr>
              <a:buFont typeface="Arial" charset="0"/>
              <a:buChar char="•"/>
            </a:pPr>
            <a:r>
              <a:rPr lang="nl-NL" dirty="0" smtClean="0"/>
              <a:t>Logboek excursie ENZA zaden</a:t>
            </a:r>
          </a:p>
          <a:p>
            <a:pPr>
              <a:buFont typeface="Arial" charset="0"/>
              <a:buChar char="•"/>
            </a:pPr>
            <a:r>
              <a:rPr lang="nl-NL" dirty="0" smtClean="0"/>
              <a:t>Logboek excursie </a:t>
            </a:r>
            <a:r>
              <a:rPr lang="nl-NL" dirty="0" err="1" smtClean="0"/>
              <a:t>Horticoop</a:t>
            </a:r>
            <a:endParaRPr lang="nl-NL" dirty="0"/>
          </a:p>
        </p:txBody>
      </p:sp>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780" y="2492896"/>
            <a:ext cx="2661600" cy="151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4898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457200" y="2218411"/>
            <a:ext cx="8229600" cy="3788880"/>
          </a:xfrm>
        </p:spPr>
        <p:txBody>
          <a:bodyPr/>
          <a:lstStyle/>
          <a:p>
            <a:pPr marL="109728" indent="0">
              <a:buNone/>
            </a:pPr>
            <a:r>
              <a:rPr lang="nl-NL" dirty="0" smtClean="0"/>
              <a:t>Maak, als je klaar bent, de zelftoetsen in de </a:t>
            </a:r>
            <a:r>
              <a:rPr lang="nl-NL" dirty="0" err="1" smtClean="0"/>
              <a:t>webquests</a:t>
            </a:r>
            <a:r>
              <a:rPr lang="nl-NL" dirty="0" smtClean="0"/>
              <a:t>. Hierin kun je testen of je alles hebt begrepen.</a:t>
            </a:r>
          </a:p>
          <a:p>
            <a:pPr marL="109728" indent="0">
              <a:buNone/>
            </a:pPr>
            <a:endParaRPr lang="nl-NL" dirty="0"/>
          </a:p>
          <a:p>
            <a:pPr marL="109728" indent="0">
              <a:buNone/>
            </a:pPr>
            <a:r>
              <a:rPr lang="nl-NL" dirty="0" smtClean="0"/>
              <a:t>Daarna kun je de plantenkennis gaan leren.</a:t>
            </a:r>
          </a:p>
          <a:p>
            <a:pPr marL="109728" indent="0">
              <a:buNone/>
            </a:pPr>
            <a:endParaRPr lang="nl-NL" dirty="0"/>
          </a:p>
          <a:p>
            <a:pPr marL="109728" indent="0">
              <a:buNone/>
            </a:pPr>
            <a:r>
              <a:rPr lang="nl-NL" dirty="0" smtClean="0"/>
              <a:t>Veel succes met de toets</a:t>
            </a:r>
            <a:endParaRPr lang="nl-NL" dirty="0"/>
          </a:p>
        </p:txBody>
      </p:sp>
    </p:spTree>
    <p:extLst>
      <p:ext uri="{BB962C8B-B14F-4D97-AF65-F5344CB8AC3E}">
        <p14:creationId xmlns:p14="http://schemas.microsoft.com/office/powerpoint/2010/main" val="37418109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b="1" dirty="0" smtClean="0"/>
              <a:t>Cultuurgroepen</a:t>
            </a:r>
            <a:r>
              <a:rPr lang="nl-NL" dirty="0" smtClean="0"/>
              <a:t> in de boomkwekerij</a:t>
            </a:r>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068960"/>
            <a:ext cx="5112568" cy="2945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normAutofit/>
          </a:bodyPr>
          <a:lstStyle/>
          <a:p>
            <a:pPr marL="109728" indent="0">
              <a:buNone/>
            </a:pPr>
            <a:r>
              <a:rPr lang="nl-NL" dirty="0" smtClean="0"/>
              <a:t>We gaan alle cultuurgroepen nader bekijken!</a:t>
            </a:r>
          </a:p>
          <a:p>
            <a:pPr marL="109728" indent="0">
              <a:buNone/>
            </a:pPr>
            <a:r>
              <a:rPr lang="nl-NL" b="1" dirty="0" smtClean="0"/>
              <a:t>Laanbomen</a:t>
            </a:r>
          </a:p>
        </p:txBody>
      </p:sp>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199" y="2852936"/>
            <a:ext cx="2679762" cy="3573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420888"/>
            <a:ext cx="8229600" cy="58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12976"/>
            <a:ext cx="8136904" cy="252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475" y="2198575"/>
            <a:ext cx="8503057" cy="461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 6</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4186"/>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2348880"/>
            <a:ext cx="8138865" cy="18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535" y="4349293"/>
            <a:ext cx="2905138" cy="217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47913"/>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C2E150DD3FF547BFFD7598BE20C2A0" ma:contentTypeVersion="0" ma:contentTypeDescription="Een nieuw document maken." ma:contentTypeScope="" ma:versionID="e7a8bd995f49ae6cce78fb7f38a28d3a">
  <xsd:schema xmlns:xsd="http://www.w3.org/2001/XMLSchema" xmlns:xs="http://www.w3.org/2001/XMLSchema" xmlns:p="http://schemas.microsoft.com/office/2006/metadata/properties" targetNamespace="http://schemas.microsoft.com/office/2006/metadata/properties" ma:root="true" ma:fieldsID="073da0342c567f274c68f93872d94a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CEA232-5A27-491A-A42D-9A8AFBADEF98}"/>
</file>

<file path=customXml/itemProps2.xml><?xml version="1.0" encoding="utf-8"?>
<ds:datastoreItem xmlns:ds="http://schemas.openxmlformats.org/officeDocument/2006/customXml" ds:itemID="{B648B443-3D10-4A40-B87B-252F07E99843}"/>
</file>

<file path=customXml/itemProps3.xml><?xml version="1.0" encoding="utf-8"?>
<ds:datastoreItem xmlns:ds="http://schemas.openxmlformats.org/officeDocument/2006/customXml" ds:itemID="{711C6E14-E2D1-4AF1-BD42-B32FAB45B5BA}"/>
</file>

<file path=docProps/app.xml><?xml version="1.0" encoding="utf-8"?>
<Properties xmlns="http://schemas.openxmlformats.org/officeDocument/2006/extended-properties" xmlns:vt="http://schemas.openxmlformats.org/officeDocument/2006/docPropsVTypes">
  <Template>Concourse</Template>
  <TotalTime>878</TotalTime>
  <Words>362</Words>
  <Application>Microsoft Office PowerPoint</Application>
  <PresentationFormat>Diavoorstelling (4:3)</PresentationFormat>
  <Paragraphs>145</Paragraphs>
  <Slides>53</Slides>
  <Notes>53</Notes>
  <HiddenSlides>0</HiddenSlides>
  <MMClips>0</MMClips>
  <ScaleCrop>false</ScaleCrop>
  <HeadingPairs>
    <vt:vector size="4" baseType="variant">
      <vt:variant>
        <vt:lpstr>Thema</vt:lpstr>
      </vt:variant>
      <vt:variant>
        <vt:i4>1</vt:i4>
      </vt:variant>
      <vt:variant>
        <vt:lpstr>Diatitels</vt:lpstr>
      </vt:variant>
      <vt:variant>
        <vt:i4>53</vt:i4>
      </vt:variant>
    </vt:vector>
  </HeadingPairs>
  <TitlesOfParts>
    <vt:vector size="54" baseType="lpstr">
      <vt:lpstr>Concourse</vt:lpstr>
      <vt:lpstr>Plantenteelt vakdag</vt:lpstr>
      <vt:lpstr>PowerPoint-presentatie</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lpstr>Les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Teelt 5-12-2013</dc:title>
  <dc:creator>Mathijs</dc:creator>
  <cp:lastModifiedBy>Robert Soesman</cp:lastModifiedBy>
  <cp:revision>135</cp:revision>
  <dcterms:created xsi:type="dcterms:W3CDTF">2013-12-03T16:07:15Z</dcterms:created>
  <dcterms:modified xsi:type="dcterms:W3CDTF">2015-02-10T13:38:55Z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0x01010030C2E150DD3FF547BFFD7598BE20C2A0</vt:lpwstr>
  </property>
</Properties>
</file>